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EB Garamond Medium"/>
      <p:regular r:id="rId18"/>
      <p:bold r:id="rId19"/>
      <p:italic r:id="rId20"/>
      <p:boldItalic r:id="rId21"/>
    </p:embeddedFont>
    <p:embeddedFont>
      <p:font typeface="EB Garamond SemiBold"/>
      <p:regular r:id="rId22"/>
      <p:bold r:id="rId23"/>
      <p:italic r:id="rId24"/>
      <p:boldItalic r:id="rId25"/>
    </p:embeddedFont>
    <p:embeddedFont>
      <p:font typeface="EB Garamond"/>
      <p:regular r:id="rId26"/>
      <p:bold r:id="rId27"/>
      <p:italic r:id="rId28"/>
      <p:boldItalic r:id="rId29"/>
    </p:embeddedFont>
    <p:embeddedFont>
      <p:font typeface="Public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0E45F1-7E7C-443F-B689-8A2825EF6461}">
  <a:tblStyle styleId="{CC0E45F1-7E7C-443F-B689-8A2825EF646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1" Type="http://schemas.openxmlformats.org/officeDocument/2006/relationships/font" Target="fonts/PublicSans-bold.fntdata"/><Relationship Id="rId30" Type="http://schemas.openxmlformats.org/officeDocument/2006/relationships/font" Target="fonts/PublicSans-regular.fntdata"/><Relationship Id="rId33" Type="http://schemas.openxmlformats.org/officeDocument/2006/relationships/font" Target="fonts/PublicSans-boldItalic.fntdata"/><Relationship Id="rId32" Type="http://schemas.openxmlformats.org/officeDocument/2006/relationships/font" Target="fonts/PublicSans-italic.fntdata"/><Relationship Id="rId20" Type="http://schemas.openxmlformats.org/officeDocument/2006/relationships/font" Target="fonts/EBGaramondMedium-italic.fntdata"/><Relationship Id="rId22" Type="http://schemas.openxmlformats.org/officeDocument/2006/relationships/font" Target="fonts/EBGaramondSemiBold-regular.fntdata"/><Relationship Id="rId21" Type="http://schemas.openxmlformats.org/officeDocument/2006/relationships/font" Target="fonts/EBGaramondMedium-boldItalic.fntdata"/><Relationship Id="rId24" Type="http://schemas.openxmlformats.org/officeDocument/2006/relationships/font" Target="fonts/EBGaramondSemiBold-italic.fntdata"/><Relationship Id="rId23" Type="http://schemas.openxmlformats.org/officeDocument/2006/relationships/font" Target="fonts/EBGaramondSemiBold-bold.fntdata"/><Relationship Id="rId26" Type="http://schemas.openxmlformats.org/officeDocument/2006/relationships/font" Target="fonts/EBGaramond-regular.fntdata"/><Relationship Id="rId25" Type="http://schemas.openxmlformats.org/officeDocument/2006/relationships/font" Target="fonts/EBGaramondSemiBold-boldItalic.fntdata"/><Relationship Id="rId28" Type="http://schemas.openxmlformats.org/officeDocument/2006/relationships/font" Target="fonts/EBGaramond-italic.fntdata"/><Relationship Id="rId27" Type="http://schemas.openxmlformats.org/officeDocument/2006/relationships/font" Target="fonts/EBGaramond-bold.fntdata"/><Relationship Id="rId29" Type="http://schemas.openxmlformats.org/officeDocument/2006/relationships/font" Target="fonts/EBGaramon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EBGaramondMedium-bold.fntdata"/><Relationship Id="rId18" Type="http://schemas.openxmlformats.org/officeDocument/2006/relationships/font" Target="fonts/EBGaramond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0" name="Google Shape;1830;p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4" name="Google Shape;1904;p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0" name="Google Shape;1910;p2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6" name="Google Shape;1836;p2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4" name="Google Shape;1844;p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2139e008f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2" name="Google Shape;1882;g2139e008f0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2139e008f0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0" name="Google Shape;1890;g2139e008f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2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5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cap="flat" cmpd="sng" w="28575">
            <a:solidFill>
              <a:srgbClr val="2236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2"/>
          <p:cNvSpPr txBox="1"/>
          <p:nvPr>
            <p:ph idx="1"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6" name="Google Shape;8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1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9" name="Google Shape;1689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1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1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1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1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1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1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1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1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1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1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1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1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704" name="Google Shape;1704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02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02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02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02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02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02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02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02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02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02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02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02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1718" name="Google Shape;1718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low confidence" id="1719" name="Google Shape;1719;p103"/>
          <p:cNvPicPr preferRelativeResize="0"/>
          <p:nvPr/>
        </p:nvPicPr>
        <p:blipFill rotWithShape="1">
          <a:blip r:embed="rId3">
            <a:alphaModFix/>
          </a:blip>
          <a:srcRect b="0" l="11613" r="0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0" name="Google Shape;1720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03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03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03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1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103"/>
          <p:cNvSpPr txBox="1"/>
          <p:nvPr>
            <p:ph idx="1" type="body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26" name="Google Shape;1726;p104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7" name="Google Shape;1727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0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0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0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31" name="Google Shape;1731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04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34" name="Google Shape;1734;p105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35" name="Google Shape;173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0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7" name="Google Shape;1737;p10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05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05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1" name="Google Shape;1741;p10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42" name="Google Shape;174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0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0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0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46" name="Google Shape;1746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06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9" name="Google Shape;1749;p10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0" name="Google Shape;1750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0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2" name="Google Shape;1752;p10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07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07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7" name="Google Shape;1757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&#10;&#10;Description automatically generated" id="1758" name="Google Shape;1758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759" name="Google Shape;1759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08"/>
          <p:cNvSpPr txBox="1"/>
          <p:nvPr>
            <p:ph idx="1"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i="1" sz="2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0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763" name="Google Shape;1763;p10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764" name="Google Shape;1764;p10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765" name="Google Shape;176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766" name="Google Shape;1766;p109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09"/>
          <p:cNvSpPr txBox="1"/>
          <p:nvPr>
            <p:ph idx="1" type="body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8" name="Google Shape;1768;p109"/>
          <p:cNvSpPr txBox="1"/>
          <p:nvPr>
            <p:ph idx="2" type="body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0"/>
          <p:cNvPicPr preferRelativeResize="0"/>
          <p:nvPr/>
        </p:nvPicPr>
        <p:blipFill rotWithShape="1">
          <a:blip r:embed="rId2">
            <a:alphaModFix amt="70000"/>
          </a:blip>
          <a:srcRect b="12611" l="0" r="0" t="1816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71" name="Google Shape;1771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0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0"/>
          <p:cNvSpPr txBox="1"/>
          <p:nvPr>
            <p:ph idx="1"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4" name="Google Shape;1774;p110"/>
          <p:cNvSpPr txBox="1"/>
          <p:nvPr>
            <p:ph idx="2" type="body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2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1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descr="A group of people in clothing&#10;&#10;Description automatically generated with medium confidence" id="94" name="Google Shape;94;p1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95" name="Google Shape;9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1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1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1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79" name="Google Shape;1779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1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1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1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1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4" name="Google Shape;1784;p111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12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12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12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89" name="Google Shape;1789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12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12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12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12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4" name="Google Shape;1794;p112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1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97" name="Google Shape;1797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13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1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13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1" name="Google Shape;1801;p113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14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04" name="Google Shape;1804;p1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14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14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14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8" name="Google Shape;1808;p114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1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11" name="Google Shape;1811;p1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15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1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15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5" name="Google Shape;1815;p115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16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&#10;&#10;Description automatically generated" id="1818" name="Google Shape;1818;p116"/>
          <p:cNvPicPr preferRelativeResize="0"/>
          <p:nvPr/>
        </p:nvPicPr>
        <p:blipFill rotWithShape="1">
          <a:blip r:embed="rId2">
            <a:alphaModFix/>
          </a:blip>
          <a:srcRect b="45930" l="20567" r="20566" t="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&#10;&#10;Description automatically generated with low confidence" id="1819" name="Google Shape;1819;p1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0" name="Google Shape;1820;p116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indoor&#10;&#10;Description automatically generated" id="1821" name="Google Shape;1821;p116"/>
          <p:cNvPicPr preferRelativeResize="0"/>
          <p:nvPr/>
        </p:nvPicPr>
        <p:blipFill rotWithShape="1">
          <a:blip r:embed="rId3">
            <a:alphaModFix/>
          </a:blip>
          <a:srcRect b="0" l="20443" r="22451" t="0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2" name="Google Shape;1822;p116"/>
          <p:cNvSpPr txBox="1"/>
          <p:nvPr>
            <p:ph idx="1" type="body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3" name="Google Shape;1823;p116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825" name="Google Shape;1825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&#10;&#10;Description automatically generated with low confidence" id="1826" name="Google Shape;1826;p1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rgbClr val="FD892C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1" name="Google Shape;10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6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9" name="Google Shape;10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7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17" name="Google Shape;11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9" name="Google Shape;12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3" name="Google Shape;133;p1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>
            <p:ph idx="2" type="body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7" name="Google Shape;13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1" name="Google Shape;141;p1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42" name="Google Shape;14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>
            <p:ph idx="2" type="body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5" name="Google Shape;14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9" name="Google Shape;149;p1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>
            <p:ph idx="2" type="body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53" name="Google Shape;15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7" name="Google Shape;157;p2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>
            <p:ph idx="2" type="body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&#10;&#10;Description automatically generated" id="11" name="Google Shape;11;p3"/>
          <p:cNvPicPr preferRelativeResize="0"/>
          <p:nvPr/>
        </p:nvPicPr>
        <p:blipFill rotWithShape="1">
          <a:blip r:embed="rId2">
            <a:alphaModFix/>
          </a:blip>
          <a:srcRect b="0" l="0" r="11110" t="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2" name="Google Shape;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8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1" name="Google Shape;16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1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9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8" name="Google Shape;16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22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8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6" name="Google Shape;17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23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23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9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8" name="Google Shape;188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4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2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2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4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0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9" name="Google Shape;19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5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5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5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9" name="Google Shape;20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/>
          <p:nvPr>
            <p:ph idx="2"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6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6" name="Google Shape;21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7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7"/>
          <p:cNvSpPr txBox="1"/>
          <p:nvPr>
            <p:ph idx="1" type="body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3" name="Google Shape;22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8"/>
          <p:cNvSpPr/>
          <p:nvPr>
            <p:ph idx="2"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8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28"/>
          <p:cNvSpPr txBox="1"/>
          <p:nvPr>
            <p:ph idx="1" type="body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230" name="Google Shape;230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9"/>
          <p:cNvSpPr/>
          <p:nvPr>
            <p:ph idx="2" type="pic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9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4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 rotWithShape="1">
          <a:blip r:embed="rId2">
            <a:alphaModFix/>
          </a:blip>
          <a:srcRect b="0" l="20639" r="24166" t="0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38" name="Google Shape;2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0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30"/>
          <p:cNvSpPr txBox="1"/>
          <p:nvPr>
            <p:ph idx="1" type="body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30"/>
          <p:cNvSpPr txBox="1"/>
          <p:nvPr>
            <p:ph idx="2" type="body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i="0" sz="1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4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4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4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4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4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4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" name="Google Shape;25;p4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1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1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1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1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1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1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1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1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1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1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6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2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3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3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3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3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3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3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3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3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32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7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8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>
            <p:ph idx="1"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9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74" name="Google Shape;27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35"/>
          <p:cNvSpPr txBox="1"/>
          <p:nvPr>
            <p:ph idx="2" type="body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0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8" name="Google Shape;27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6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36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36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36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3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90" name="Google Shape;29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3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37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37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3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02" name="Google Shape;30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38"/>
          <p:cNvCxnSpPr/>
          <p:nvPr/>
        </p:nvCxnSpPr>
        <p:spPr>
          <a:xfrm flipH="1" rot="10800000">
            <a:off x="0" y="2140588"/>
            <a:ext cx="9143999" cy="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4" name="Google Shape;304;p38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38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38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38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8" name="Google Shape;308;p38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38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38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38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38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13" name="Google Shape;313;p38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38"/>
          <p:cNvSpPr txBox="1"/>
          <p:nvPr>
            <p:ph idx="2" type="body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38"/>
          <p:cNvSpPr txBox="1"/>
          <p:nvPr>
            <p:ph idx="3" type="body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38"/>
          <p:cNvSpPr txBox="1"/>
          <p:nvPr>
            <p:ph idx="4" type="body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3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3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21" name="Google Shape;32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9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39"/>
          <p:cNvSpPr txBox="1"/>
          <p:nvPr>
            <p:ph idx="1" type="body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39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9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39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39"/>
          <p:cNvSpPr txBox="1"/>
          <p:nvPr>
            <p:ph idx="2" type="body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39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39"/>
          <p:cNvSpPr txBox="1"/>
          <p:nvPr>
            <p:ph idx="3" type="body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3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3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4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37" name="Google Shape;33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0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40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40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40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40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0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0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Google Shape;352;p4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 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5408" l="16975" r="19507" t="1493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8" name="Google Shape;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5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54" name="Google Shape;35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1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41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1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41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41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1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1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4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6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71" name="Google Shape;371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4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4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4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4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4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4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4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4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4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7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88" name="Google Shape;38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4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4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4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4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4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4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4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4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4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4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4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4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4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8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05" name="Google Shape;40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4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44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44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4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44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4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44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4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44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44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4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9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23" name="Google Shape;42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4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4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5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4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5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4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5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45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45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5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5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45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45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4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0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41" name="Google Shape;441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6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46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46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46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47" name="Google Shape;447;p46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46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46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46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1" name="Google Shape;451;p46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46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46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46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5" name="Google Shape;455;p46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46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46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46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9" name="Google Shape;459;p46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46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46"/>
          <p:cNvSpPr txBox="1"/>
          <p:nvPr>
            <p:ph idx="1" type="body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1" name="Google Shape;461;p46"/>
          <p:cNvSpPr txBox="1"/>
          <p:nvPr>
            <p:ph idx="2" type="body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2" name="Google Shape;462;p46"/>
          <p:cNvSpPr txBox="1"/>
          <p:nvPr>
            <p:ph idx="3" type="body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p46"/>
          <p:cNvSpPr txBox="1"/>
          <p:nvPr>
            <p:ph idx="4" type="body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46"/>
          <p:cNvSpPr txBox="1"/>
          <p:nvPr>
            <p:ph idx="5" type="body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46"/>
          <p:cNvSpPr txBox="1"/>
          <p:nvPr>
            <p:ph idx="6" type="body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46"/>
          <p:cNvSpPr txBox="1"/>
          <p:nvPr>
            <p:ph idx="7" type="body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46"/>
          <p:cNvSpPr txBox="1"/>
          <p:nvPr>
            <p:ph idx="8" type="body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4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71" name="Google Shape;471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47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47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47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5" name="Google Shape;475;p47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47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47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8" name="Google Shape;478;p47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47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0" name="Google Shape;480;p47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47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47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3" name="Google Shape;483;p47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47"/>
          <p:cNvSpPr txBox="1"/>
          <p:nvPr>
            <p:ph idx="1" type="body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47"/>
          <p:cNvSpPr txBox="1"/>
          <p:nvPr>
            <p:ph idx="2" type="body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47"/>
          <p:cNvSpPr txBox="1"/>
          <p:nvPr>
            <p:ph idx="3" type="body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47"/>
          <p:cNvSpPr txBox="1"/>
          <p:nvPr>
            <p:ph idx="4" type="body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47"/>
          <p:cNvSpPr txBox="1"/>
          <p:nvPr>
            <p:ph idx="5" type="body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p47"/>
          <p:cNvSpPr txBox="1"/>
          <p:nvPr>
            <p:ph idx="6" type="body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47"/>
          <p:cNvSpPr txBox="1"/>
          <p:nvPr>
            <p:ph idx="7" type="body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p47"/>
          <p:cNvSpPr txBox="1"/>
          <p:nvPr>
            <p:ph idx="8" type="body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95" name="Google Shape;49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48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48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48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48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00" name="Google Shape;500;p48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48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02" name="Google Shape;502;p48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48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8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8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48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08" name="Google Shape;50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4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4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4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4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13" name="Google Shape;513;p4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4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5" name="Google Shape;515;p4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49"/>
          <p:cNvSpPr txBox="1"/>
          <p:nvPr>
            <p:ph idx="1" type="body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49"/>
          <p:cNvSpPr txBox="1"/>
          <p:nvPr>
            <p:ph idx="2" type="body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49"/>
          <p:cNvSpPr txBox="1"/>
          <p:nvPr>
            <p:ph idx="3" type="body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p49"/>
          <p:cNvSpPr txBox="1"/>
          <p:nvPr>
            <p:ph idx="4" type="body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4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21" name="Google Shape;52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0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0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0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0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0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0"/>
          <p:cNvSpPr txBox="1"/>
          <p:nvPr>
            <p:ph idx="1"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50"/>
          <p:cNvSpPr txBox="1"/>
          <p:nvPr>
            <p:ph idx="2" type="body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0"/>
          <p:cNvSpPr txBox="1"/>
          <p:nvPr>
            <p:ph idx="3" type="body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50"/>
          <p:cNvSpPr txBox="1"/>
          <p:nvPr>
            <p:ph idx="4" type="body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5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37;p6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descr="Icon&#10;&#10;Description automatically generated" id="38" name="Google Shape;38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" name="Google Shape;39;p6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40" name="Google Shape;40;p6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" name="Google Shape;41;p6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" name="Google Shape;42;p6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6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" name="Google Shape;46;p6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7" name="Google Shape;47;p6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" name="Google Shape;48;p6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9" name="Google Shape;49;p6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50" name="Google Shape;50;p6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5" type="body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6" type="body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7" type="body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8" type="body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9" type="body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5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35" name="Google Shape;53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1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1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1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1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1"/>
          <p:cNvSpPr txBox="1"/>
          <p:nvPr>
            <p:ph idx="1" type="body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51"/>
          <p:cNvSpPr txBox="1"/>
          <p:nvPr>
            <p:ph idx="2" type="body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51"/>
          <p:cNvSpPr txBox="1"/>
          <p:nvPr>
            <p:ph idx="3" type="body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51"/>
          <p:cNvSpPr txBox="1"/>
          <p:nvPr>
            <p:ph idx="4" type="body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Google Shape;544;p51"/>
          <p:cNvSpPr/>
          <p:nvPr>
            <p:ph idx="5" type="pic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1"/>
          <p:cNvSpPr/>
          <p:nvPr>
            <p:ph idx="6" type="pic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1"/>
          <p:cNvSpPr/>
          <p:nvPr>
            <p:ph idx="7" type="pic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1"/>
          <p:cNvSpPr/>
          <p:nvPr>
            <p:ph idx="8" type="pic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6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51" name="Google Shape;55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5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5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5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5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5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Infographics 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53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53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53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53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53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53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53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53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6" name="Google Shape;576;p53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53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53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53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53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53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53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p53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53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53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53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7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5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54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54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54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54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54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54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54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54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54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8" name="Google Shape;598;p54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54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4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54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54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3" name="Google Shape;603;p54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Google Shape;604;p54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54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54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08" name="Google Shape;60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55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55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55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55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55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55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55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55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55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p55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0" name="Google Shape;620;p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9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23" name="Google Shape;62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5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5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5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5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5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56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2" name="Google Shape;632;p56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3" name="Google Shape;633;p56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56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5" name="Google Shape;635;p5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6" name="Google Shape;636;p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38" name="Google Shape;63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57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46" name="Google Shape;646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57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2" name="Google Shape;652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57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8" name="Google Shape;658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57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4" name="Google Shape;664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57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70" name="Google Shape;670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57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57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3" name="Google Shape;673;p57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4" name="Google Shape;674;p57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5" name="Google Shape;675;p57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77" name="Google Shape;67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9" name="Google Shape;679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58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58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86" name="Google Shape;686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58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2" name="Google Shape;692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58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8" name="Google Shape;698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58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04" name="Google Shape;704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58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10" name="Google Shape;710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58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58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Google Shape;713;p58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58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5" name="Google Shape;715;p58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17" name="Google Shape;717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9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59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9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9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9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9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9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9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9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9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Google Shape;730;p59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59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2" name="Google Shape;732;p59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p59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4" name="Google Shape;734;p59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5" name="Google Shape;735;p59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59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4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38" name="Google Shape;73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0" name="Google Shape;740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0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60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2" name="Google Shape;752;p60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3" name="Google Shape;753;p60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4" name="Google Shape;754;p60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5" name="Google Shape;755;p60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60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60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&#10;&#10;Description automatically generated with medium confidence" id="61" name="Google Shape;61;p7"/>
          <p:cNvPicPr preferRelativeResize="0"/>
          <p:nvPr/>
        </p:nvPicPr>
        <p:blipFill rotWithShape="1">
          <a:blip r:embed="rId2">
            <a:alphaModFix/>
          </a:blip>
          <a:srcRect b="8552" l="0" r="1749" t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2" name="Google Shape;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64" name="Google Shape;6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2" type="body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5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59" name="Google Shape;759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1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63" name="Google Shape;763;p61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1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1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1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1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1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61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1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3" name="Google Shape;773;p61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4" name="Google Shape;774;p61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Google Shape;775;p61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6" name="Google Shape;776;p61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6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78" name="Google Shape;77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62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82" name="Google Shape;782;p6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6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6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6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6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6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6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62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2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1" name="Google Shape;791;p62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2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3" name="Google Shape;793;p62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2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5" name="Google Shape;795;p62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7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97" name="Google Shape;79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9" name="Google Shape;799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63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63"/>
            <p:cNvCxnSpPr>
              <a:stCxn id="802" idx="6"/>
              <a:endCxn id="803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4" name="Google Shape;804;p63"/>
            <p:cNvCxnSpPr>
              <a:stCxn id="802" idx="6"/>
              <a:endCxn id="805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6" name="Google Shape;806;p63"/>
            <p:cNvCxnSpPr>
              <a:stCxn id="802" idx="6"/>
              <a:endCxn id="807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8" name="Google Shape;808;p63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0" name="Google Shape;810;p63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2" name="Google Shape;812;p63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4" name="Google Shape;814;p63"/>
            <p:cNvCxnSpPr>
              <a:stCxn id="802" idx="6"/>
              <a:endCxn id="815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16" name="Google Shape;816;p63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63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63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63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63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63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63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63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63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63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63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63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63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63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63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63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63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63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63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63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63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63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63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63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63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3" name="Google Shape;833;p63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4" name="Google Shape;834;p63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5" name="Google Shape;835;p63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6" name="Google Shape;836;p63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7" name="Google Shape;837;p63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8" name="Google Shape;838;p63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9" name="Google Shape;839;p63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8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41" name="Google Shape;841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6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64"/>
            <p:cNvCxnSpPr>
              <a:stCxn id="846" idx="6"/>
              <a:endCxn id="847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8" name="Google Shape;848;p64"/>
            <p:cNvCxnSpPr>
              <a:stCxn id="846" idx="6"/>
              <a:endCxn id="849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0" name="Google Shape;850;p64"/>
            <p:cNvCxnSpPr>
              <a:stCxn id="846" idx="6"/>
              <a:endCxn id="851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2" name="Google Shape;852;p64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4" name="Google Shape;854;p64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6" name="Google Shape;856;p64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8" name="Google Shape;858;p64"/>
            <p:cNvCxnSpPr>
              <a:stCxn id="846" idx="6"/>
              <a:endCxn id="859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60" name="Google Shape;860;p6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6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6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6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6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6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6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6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6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6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6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6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6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6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6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6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6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6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6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6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6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6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6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6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64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64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64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9" name="Google Shape;879;p64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64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1" name="Google Shape;881;p64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64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3" name="Google Shape;883;p64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9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886" name="Google Shape;886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6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8" name="Google Shape;888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6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65"/>
            <p:cNvCxnSpPr>
              <a:stCxn id="891" idx="6"/>
              <a:endCxn id="892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p65"/>
            <p:cNvCxnSpPr>
              <a:stCxn id="891" idx="6"/>
              <a:endCxn id="894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p65"/>
            <p:cNvCxnSpPr>
              <a:stCxn id="891" idx="6"/>
              <a:endCxn id="896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7" name="Google Shape;897;p65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p65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1" name="Google Shape;901;p65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3" name="Google Shape;903;p65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1" name="Google Shape;891;p6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6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6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6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6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6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6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6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6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6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6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6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6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6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6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6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6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6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6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6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6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6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6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65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1" name="Google Shape;921;p65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65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65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65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65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6" name="Google Shape;926;p65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7" name="Google Shape;927;p65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0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30" name="Google Shape;930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2" name="Google Shape;932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6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66"/>
            <p:cNvCxnSpPr>
              <a:stCxn id="935" idx="6"/>
              <a:endCxn id="936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7" name="Google Shape;937;p66"/>
            <p:cNvCxnSpPr>
              <a:stCxn id="935" idx="6"/>
              <a:endCxn id="938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9" name="Google Shape;939;p66"/>
            <p:cNvCxnSpPr>
              <a:stCxn id="935" idx="6"/>
              <a:endCxn id="940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1" name="Google Shape;941;p66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3" name="Google Shape;943;p66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5" name="Google Shape;945;p66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7" name="Google Shape;947;p66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5" name="Google Shape;935;p6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6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6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6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6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6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6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6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6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6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6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6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6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6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6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6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6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6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6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6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6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6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6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66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66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66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66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66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66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66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66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1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74" name="Google Shape;974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6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67"/>
            <p:cNvCxnSpPr>
              <a:stCxn id="979" idx="6"/>
              <a:endCxn id="980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1" name="Google Shape;981;p67"/>
            <p:cNvCxnSpPr>
              <a:stCxn id="979" idx="6"/>
              <a:endCxn id="982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3" name="Google Shape;983;p67"/>
            <p:cNvCxnSpPr>
              <a:stCxn id="979" idx="6"/>
              <a:endCxn id="984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5" name="Google Shape;985;p67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7" name="Google Shape;987;p67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9" name="Google Shape;989;p67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2913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1" name="Google Shape;991;p67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9" name="Google Shape;979;p6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6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6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6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6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6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6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6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6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6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6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6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6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6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6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6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6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6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6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6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6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6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6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67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9" name="Google Shape;1009;p67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0" name="Google Shape;1010;p67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1" name="Google Shape;1011;p67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2" name="Google Shape;1012;p67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3" name="Google Shape;1013;p67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4" name="Google Shape;1014;p67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5" name="Google Shape;1015;p67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2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17" name="Google Shape;1017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6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68"/>
            <p:cNvCxnSpPr>
              <a:stCxn id="1022" idx="6"/>
              <a:endCxn id="1023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4" name="Google Shape;1024;p68"/>
            <p:cNvCxnSpPr>
              <a:stCxn id="1022" idx="6"/>
              <a:endCxn id="1025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6" name="Google Shape;1026;p68"/>
            <p:cNvCxnSpPr>
              <a:stCxn id="1022" idx="6"/>
              <a:endCxn id="1027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8" name="Google Shape;1028;p68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0" name="Google Shape;1030;p68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2" name="Google Shape;1032;p68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4" name="Google Shape;1034;p68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22" name="Google Shape;1022;p6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6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6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6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6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6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6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6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68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7" name="Google Shape;1037;p68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8" name="Google Shape;1038;p68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9" name="Google Shape;1039;p68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0" name="Google Shape;1040;p68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68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68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3" name="Google Shape;1043;p68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3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45" name="Google Shape;1045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7" name="Google Shape;1047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6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69"/>
            <p:cNvCxnSpPr>
              <a:stCxn id="1050" idx="6"/>
              <a:endCxn id="1051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2" name="Google Shape;1052;p69"/>
            <p:cNvCxnSpPr>
              <a:stCxn id="1050" idx="6"/>
              <a:endCxn id="1053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4" name="Google Shape;1054;p69"/>
            <p:cNvCxnSpPr>
              <a:stCxn id="1050" idx="6"/>
              <a:endCxn id="1055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6" name="Google Shape;1056;p69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8" name="Google Shape;1058;p69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0" name="Google Shape;1060;p69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2" name="Google Shape;1062;p69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0" name="Google Shape;1050;p6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6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6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6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6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6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6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6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69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69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69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7" name="Google Shape;1067;p69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8" name="Google Shape;1068;p69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9" name="Google Shape;1069;p69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0" name="Google Shape;1070;p69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1" name="Google Shape;1071;p69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4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73" name="Google Shape;1073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5" name="Google Shape;1075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0"/>
            <p:cNvCxnSpPr>
              <a:stCxn id="1078" idx="6"/>
              <a:endCxn id="1079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0" name="Google Shape;1080;p70"/>
            <p:cNvCxnSpPr>
              <a:stCxn id="1078" idx="6"/>
              <a:endCxn id="1081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2" name="Google Shape;1082;p70"/>
            <p:cNvCxnSpPr>
              <a:stCxn id="1078" idx="6"/>
              <a:endCxn id="1083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4" name="Google Shape;1084;p70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6" name="Google Shape;1086;p70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8" name="Google Shape;1088;p70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06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0" name="Google Shape;1090;p70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8" name="Google Shape;1078;p7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0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3" name="Google Shape;1093;p70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4" name="Google Shape;1094;p70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5" name="Google Shape;1095;p70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70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7" name="Google Shape;1097;p70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8" name="Google Shape;1098;p70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70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hank you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69" name="Google Shape;6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70" name="Google Shape;7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6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01" name="Google Shape;1101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1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descr="A picture containing icon&#10;&#10;Description automatically generated" id="1105" name="Google Shape;1105;p71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1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1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1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1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1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1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1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1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1"/>
          <p:cNvSpPr txBox="1"/>
          <p:nvPr>
            <p:ph idx="1" type="body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5" name="Google Shape;1115;p71"/>
          <p:cNvSpPr txBox="1"/>
          <p:nvPr>
            <p:ph idx="2" type="body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6" name="Google Shape;1116;p71"/>
          <p:cNvSpPr txBox="1"/>
          <p:nvPr>
            <p:ph idx="3" type="body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7" name="Google Shape;1117;p71"/>
          <p:cNvSpPr txBox="1"/>
          <p:nvPr>
            <p:ph idx="4" type="body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8" name="Google Shape;1118;p71"/>
          <p:cNvSpPr txBox="1"/>
          <p:nvPr>
            <p:ph idx="5" type="body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9" name="Google Shape;1119;p71"/>
          <p:cNvSpPr txBox="1"/>
          <p:nvPr>
            <p:ph idx="6" type="body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0" name="Google Shape;1120;p71"/>
          <p:cNvSpPr txBox="1"/>
          <p:nvPr>
            <p:ph idx="7" type="body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1" name="Google Shape;1121;p71"/>
          <p:cNvSpPr txBox="1"/>
          <p:nvPr>
            <p:ph idx="8" type="body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2" name="Google Shape;1122;p71"/>
          <p:cNvSpPr txBox="1"/>
          <p:nvPr>
            <p:ph idx="9" type="body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7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24" name="Google Shape;1124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6" name="Google Shape;1126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7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7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3" name="Google Shape;1133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7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9" name="Google Shape;1139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7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45" name="Google Shape;1145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7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1" name="Google Shape;1151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72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3" name="Google Shape;1153;p72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4" name="Google Shape;1154;p72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5" name="Google Shape;1155;p72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56" name="Google Shape;1156;p7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7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2" name="Google Shape;1162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7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8" name="Google Shape;1168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7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4" name="Google Shape;1174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7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0" name="Google Shape;1180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7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6" name="Google Shape;1186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72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8" name="Google Shape;1188;p72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9" name="Google Shape;1189;p72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0" name="Google Shape;1190;p72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1" name="Google Shape;1191;p72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8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93" name="Google Shape;1193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5" name="Google Shape;1195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73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73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2" name="Google Shape;1202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73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8" name="Google Shape;1208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73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4" name="Google Shape;1214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73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20" name="Google Shape;1220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73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2" name="Google Shape;1222;p73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3" name="Google Shape;1223;p73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4" name="Google Shape;1224;p73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25" name="Google Shape;1225;p7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7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1" name="Google Shape;1231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7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7" name="Google Shape;1237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7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3" name="Google Shape;1243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7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9" name="Google Shape;1249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7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55" name="Google Shape;1255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73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73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73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73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73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9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62" name="Google Shape;126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7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7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1" name="Google Shape;1271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7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7" name="Google Shape;1277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7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3" name="Google Shape;1283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7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9" name="Google Shape;1289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74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74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74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74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94" name="Google Shape;1294;p7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7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0" name="Google Shape;1300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7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6" name="Google Shape;1306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7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2" name="Google Shape;1312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7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8" name="Google Shape;1318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7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4" name="Google Shape;1324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74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6" name="Google Shape;1326;p74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74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74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74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0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31" name="Google Shape;1331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3" name="Google Shape;1333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75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7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0" name="Google Shape;1340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7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6" name="Google Shape;1346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7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2" name="Google Shape;1352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7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8" name="Google Shape;1358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7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4" name="Google Shape;1364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75"/>
          <p:cNvSpPr txBox="1"/>
          <p:nvPr>
            <p:ph idx="1" type="body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6" name="Google Shape;1366;p75"/>
          <p:cNvSpPr txBox="1"/>
          <p:nvPr>
            <p:ph idx="2" type="body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7" name="Google Shape;1367;p75"/>
          <p:cNvSpPr txBox="1"/>
          <p:nvPr>
            <p:ph idx="3" type="body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8" name="Google Shape;1368;p75"/>
          <p:cNvSpPr txBox="1"/>
          <p:nvPr>
            <p:ph idx="4" type="body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9" name="Google Shape;1369;p75"/>
          <p:cNvSpPr txBox="1"/>
          <p:nvPr>
            <p:ph idx="5" type="body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70" name="Google Shape;1370;p7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7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76" name="Google Shape;1376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7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2" name="Google Shape;1382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7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8" name="Google Shape;1388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7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4" name="Google Shape;1394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7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00" name="Google Shape;1400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75"/>
          <p:cNvSpPr txBox="1"/>
          <p:nvPr>
            <p:ph idx="6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2" name="Google Shape;1402;p75"/>
          <p:cNvSpPr txBox="1"/>
          <p:nvPr>
            <p:ph idx="7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3" name="Google Shape;1403;p75"/>
          <p:cNvSpPr txBox="1"/>
          <p:nvPr>
            <p:ph idx="8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4" name="Google Shape;1404;p75"/>
          <p:cNvSpPr txBox="1"/>
          <p:nvPr>
            <p:ph idx="9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5" name="Google Shape;1405;p75"/>
          <p:cNvSpPr txBox="1"/>
          <p:nvPr>
            <p:ph idx="13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1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07" name="Google Shape;1407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9" name="Google Shape;140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76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76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76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76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76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76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76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76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76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76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76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76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76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76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76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76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rect b="b" l="l" r="r" t="t"/>
                <a:pathLst>
                  <a:path extrusionOk="0"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76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rect b="b" l="l" r="r" t="t"/>
                <a:pathLst>
                  <a:path extrusionOk="0"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76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rect b="b" l="l" r="r" t="t"/>
                <a:pathLst>
                  <a:path extrusionOk="0"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76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rect b="b" l="l" r="r" t="t"/>
                <a:pathLst>
                  <a:path extrusionOk="0"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76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rect b="b" l="l" r="r" t="t"/>
                <a:pathLst>
                  <a:path extrusionOk="0"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76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rect b="b" l="l" r="r" t="t"/>
                <a:pathLst>
                  <a:path extrusionOk="0"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76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rect b="b" l="l" r="r" t="t"/>
                <a:pathLst>
                  <a:path extrusionOk="0"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76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rect b="b" l="l" r="r" t="t"/>
                <a:pathLst>
                  <a:path extrusionOk="0"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76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rect b="b" l="l" r="r" t="t"/>
                <a:pathLst>
                  <a:path extrusionOk="0"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76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rect b="b" l="l" r="r" t="t"/>
                <a:pathLst>
                  <a:path extrusionOk="0"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76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rect b="b" l="l" r="r" t="t"/>
                <a:pathLst>
                  <a:path extrusionOk="0"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76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76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rect b="b" l="l" r="r" t="t"/>
                <a:pathLst>
                  <a:path extrusionOk="0"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76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76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rect b="b" l="l" r="r" t="t"/>
                <a:pathLst>
                  <a:path extrusionOk="0"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76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rect b="b" l="l" r="r" t="t"/>
                <a:pathLst>
                  <a:path extrusionOk="0"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76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76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rect b="b" l="l" r="r" t="t"/>
                <a:pathLst>
                  <a:path extrusionOk="0"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76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rect b="b" l="l" r="r" t="t"/>
                <a:pathLst>
                  <a:path extrusionOk="0"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76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76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rect b="b" l="l" r="r" t="t"/>
                <a:pathLst>
                  <a:path extrusionOk="0"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76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rect b="b" l="l" r="r" t="t"/>
                <a:pathLst>
                  <a:path extrusionOk="0"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rotWithShape="0" algn="ctr" sy="116000">
                  <a:srgbClr val="000000">
                    <a:alpha val="15294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76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rect b="b" l="l" r="r" t="t"/>
                <a:pathLst>
                  <a:path extrusionOk="0"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76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rect b="b" l="l" r="r" t="t"/>
                <a:pathLst>
                  <a:path extrusionOk="0"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76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rect b="b" l="l" r="r" t="t"/>
                <a:pathLst>
                  <a:path extrusionOk="0"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76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rect b="b" l="l" r="r" t="t"/>
                <a:pathLst>
                  <a:path extrusionOk="0"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76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rect b="b" l="l" r="r" t="t"/>
                <a:pathLst>
                  <a:path extrusionOk="0"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76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rect b="b" l="l" r="r" t="t"/>
                <a:pathLst>
                  <a:path extrusionOk="0"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76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rect b="b" l="l" r="r" t="t"/>
                <a:pathLst>
                  <a:path extrusionOk="0"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76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rect b="b" l="l" r="r" t="t"/>
                <a:pathLst>
                  <a:path extrusionOk="0"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76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rect b="b" l="l" r="r" t="t"/>
                <a:pathLst>
                  <a:path extrusionOk="0"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76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rect b="b" l="l" r="r" t="t"/>
                <a:pathLst>
                  <a:path extrusionOk="0"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76"/>
          <p:cNvSpPr txBox="1"/>
          <p:nvPr>
            <p:ph idx="1" type="body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8" name="Google Shape;1458;p76"/>
          <p:cNvSpPr txBox="1"/>
          <p:nvPr>
            <p:ph idx="2" type="body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9" name="Google Shape;1459;p76"/>
          <p:cNvSpPr txBox="1"/>
          <p:nvPr>
            <p:ph idx="3" type="body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0" name="Google Shape;1460;p76"/>
          <p:cNvSpPr txBox="1"/>
          <p:nvPr>
            <p:ph idx="4" type="body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1" name="Google Shape;1461;p76"/>
          <p:cNvSpPr txBox="1"/>
          <p:nvPr>
            <p:ph idx="5" type="body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2" name="Google Shape;1462;p76"/>
          <p:cNvSpPr txBox="1"/>
          <p:nvPr>
            <p:ph idx="6" type="body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3" name="Google Shape;1463;p76"/>
          <p:cNvSpPr txBox="1"/>
          <p:nvPr>
            <p:ph idx="7" type="body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4" name="Google Shape;1464;p76"/>
          <p:cNvSpPr txBox="1"/>
          <p:nvPr>
            <p:ph idx="8" type="body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5" name="Google Shape;1465;p76"/>
          <p:cNvSpPr txBox="1"/>
          <p:nvPr>
            <p:ph idx="9" type="body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6" name="Google Shape;1466;p76"/>
          <p:cNvSpPr txBox="1"/>
          <p:nvPr>
            <p:ph idx="13" type="body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2"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68" name="Google Shape;1468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0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2" name="Google Shape;1472;p78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473" name="Google Shape;1473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7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7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6" name="Google Shape;1476;p7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78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9" name="Google Shape;1479;p79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480" name="Google Shape;1480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79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79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rgbClr val="50AFE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3" name="Google Shape;1483;p79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79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2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86" name="Google Shape;1486;p8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487" name="Google Shape;1487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0" name="Google Shape;1490;p8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0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 rotWithShape="1">
          <a:blip r:embed="rId2">
            <a:alphaModFix amt="95000"/>
          </a:blip>
          <a:srcRect b="0" l="39364" r="3593" t="0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73" name="Google Shape;7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3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93" name="Google Shape;1493;p81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494" name="Google Shape;1494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1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81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7" name="Google Shape;1497;p81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9600" u="none" cap="none" strike="noStrik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9600" u="none" cap="none" strike="noStrik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1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1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1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1"/>
          <p:cNvSpPr txBox="1"/>
          <p:nvPr>
            <p:ph idx="1"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4"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8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04" name="Google Shape;1504;p82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05" name="Google Shape;1505;p82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06" name="Google Shape;150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8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8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8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8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8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82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5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8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15" name="Google Shape;1515;p83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16" name="Google Shape;1516;p83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17" name="Google Shape;151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83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83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83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83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83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83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6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8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26" name="Google Shape;1526;p8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27" name="Google Shape;1527;p8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28" name="Google Shape;152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8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8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8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8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8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84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7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8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37" name="Google Shape;1537;p8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38" name="Google Shape;1538;p8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39" name="Google Shape;153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8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8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8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8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8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8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8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8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8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8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8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8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8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85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8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8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56" name="Google Shape;1556;p8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57" name="Google Shape;1557;p8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58" name="Google Shape;155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86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6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86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AF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86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86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86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86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86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86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86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86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86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86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86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86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9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8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75" name="Google Shape;1575;p8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76" name="Google Shape;1576;p8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77" name="Google Shape;157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8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060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8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8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8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8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8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8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8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8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8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8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8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8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87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Dqr8bN/Fa0Y=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593" name="Google Shape;1593;p88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1594" name="Google Shape;1594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88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88"/>
          <p:cNvSpPr txBox="1"/>
          <p:nvPr>
            <p:ph idx="1" type="body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7" name="Google Shape;1597;p88"/>
          <p:cNvSpPr txBox="1"/>
          <p:nvPr>
            <p:ph idx="2" type="body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/tRW8R9teg=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8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8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89"/>
          <p:cNvPicPr preferRelativeResize="0"/>
          <p:nvPr/>
        </p:nvPicPr>
        <p:blipFill rotWithShape="1">
          <a:blip r:embed="rId2">
            <a:alphaModFix/>
          </a:blip>
          <a:srcRect b="0" l="6267" r="24763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602" name="Google Shape;160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89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89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89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06" name="Google Shape;1606;p89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P9PaqNllEhs=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0"/>
          <p:cNvPicPr preferRelativeResize="0"/>
          <p:nvPr/>
        </p:nvPicPr>
        <p:blipFill rotWithShape="1">
          <a:blip r:embed="rId2">
            <a:alphaModFix/>
          </a:blip>
          <a:srcRect b="0" l="6267" r="24763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12" name="Google Shape;1612;p9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3" name="Google Shape;1613;p90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0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0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6" name="Google Shape;1616;p90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t4UbIAoRKqE=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20" name="Google Shape;1620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1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2" name="Google Shape;1622;p91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3" name="Google Shape;1623;p91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1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2GzZ40GySk=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9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9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9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29" name="Google Shape;1629;p9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92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1" name="Google Shape;1631;p92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92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3" name="Google Shape;1633;p92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gZiR0H3NR8=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93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36" name="Google Shape;1636;p9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93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8" name="Google Shape;1638;p93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93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0" name="Google Shape;1640;p93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woEswYYMGQs=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94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43" name="Google Shape;1643;p9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94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5" name="Google Shape;1645;p94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94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7" name="Google Shape;1647;p94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/u2xnkFKbRI=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49" name="Google Shape;1649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95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95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2" name="Google Shape;1652;p95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3" name="Google Shape;1653;p95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UTK4Q5N5nFs=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55" name="Google Shape;1655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96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96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8" name="Google Shape;1658;p96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9" name="Google Shape;1659;p96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hRKRIDJzxFw=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97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62" name="Google Shape;1662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97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97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97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97"/>
          <p:cNvSpPr/>
          <p:nvPr>
            <p:ph idx="2" type="pic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oard"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8" name="Google Shape;1668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8"/>
          <p:cNvPicPr preferRelativeResize="0"/>
          <p:nvPr/>
        </p:nvPicPr>
        <p:blipFill rotWithShape="1">
          <a:blip r:embed="rId3">
            <a:alphaModFix/>
          </a:blip>
          <a:srcRect b="52399" l="16487" r="16531" t="8800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98"/>
          <p:cNvSpPr txBox="1"/>
          <p:nvPr>
            <p:ph idx="1" type="body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cJt8AR02Gc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9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73" name="Google Shape;1673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1674" name="Google Shape;167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99"/>
          <p:cNvSpPr txBox="1"/>
          <p:nvPr>
            <p:ph idx="1"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i="1" sz="16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76" name="Google Shape;1676;p99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7" name="Google Shape;1677;p99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8" name="Google Shape;1678;p99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9" name="Google Shape;1679;p99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0" name="Google Shape;1680;p99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1" name="Google Shape;1681;p99"/>
          <p:cNvSpPr txBox="1"/>
          <p:nvPr>
            <p:ph idx="2" type="body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4" name="Google Shape;1684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&#10;&#10;Description automatically generated" id="1685" name="Google Shape;1685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0"/>
          <p:cNvSpPr txBox="1"/>
          <p:nvPr>
            <p:ph idx="1" type="body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theme" Target="../theme/theme1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19"/>
          <p:cNvSpPr txBox="1"/>
          <p:nvPr>
            <p:ph idx="1" type="body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</a:t>
            </a:r>
            <a:r>
              <a:rPr lang="en-US" sz="2000"/>
              <a:t>JOB SEARCH WEBSITE”</a:t>
            </a:r>
            <a:endParaRPr sz="2000"/>
          </a:p>
        </p:txBody>
      </p:sp>
      <p:sp>
        <p:nvSpPr>
          <p:cNvPr id="1833" name="Google Shape;1833;p119"/>
          <p:cNvSpPr txBox="1"/>
          <p:nvPr>
            <p:ph idx="1" type="body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28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907" name="Google Shape;1907;p128"/>
          <p:cNvSpPr txBox="1"/>
          <p:nvPr>
            <p:ph idx="2" type="body"/>
          </p:nvPr>
        </p:nvSpPr>
        <p:spPr>
          <a:xfrm>
            <a:off x="4089330" y="2112419"/>
            <a:ext cx="272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0" i="0" lang="en-US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https://github.com/Karthikeyan012/Group_A53_5.git</a:t>
            </a:r>
            <a:endParaRPr b="0" i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2" name="Google Shape;1912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20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800"/>
              <a:t>JOB SEARCH WEBSITE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39" name="Google Shape;1839;p120"/>
          <p:cNvSpPr txBox="1"/>
          <p:nvPr>
            <p:ph idx="1" type="body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0" name="Google Shape;1840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1" name="Google Shape;1841;p120"/>
          <p:cNvGraphicFramePr/>
          <p:nvPr/>
        </p:nvGraphicFramePr>
        <p:xfrm>
          <a:off x="144710" y="19548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{CC0E45F1-7E7C-443F-B689-8A2825EF6461}</a:tableStyleId>
              </a:tblPr>
              <a:tblGrid>
                <a:gridCol w="1739400"/>
                <a:gridCol w="1725800"/>
                <a:gridCol w="814325"/>
              </a:tblGrid>
              <a:tr h="330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0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2113a53219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BHARATH.K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A54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0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2113a53231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ELANGO.E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A54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0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2113a5323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KARTHIKEYAN 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A54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0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2113a53233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GOKUL KRISHNA .M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A54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0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121"/>
          <p:cNvSpPr txBox="1"/>
          <p:nvPr>
            <p:ph idx="1" type="body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b="1" i="0" sz="1600" u="none" cap="none" strike="noStrik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</a:t>
            </a: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JOB SEARCH WEBSITE</a:t>
            </a: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”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b="0" i="0" sz="14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7" name="Google Shape;1847;p121"/>
          <p:cNvSpPr txBox="1"/>
          <p:nvPr>
            <p:ph idx="2" type="body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b="0" i="0" sz="16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12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b="0" i="0" sz="14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12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12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12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b="1" i="0" sz="1600" u="none" cap="none" strike="noStrik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12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11111"/>
              <a:buFont typeface="Public Sans"/>
              <a:buNone/>
            </a:pPr>
            <a:r>
              <a:rPr lang="en-US"/>
              <a:t>SRS for “</a:t>
            </a:r>
            <a:r>
              <a:rPr lang="en-US" sz="1800"/>
              <a:t>JOB SEARCH WEBSITE </a:t>
            </a:r>
            <a:r>
              <a:rPr lang="en-US"/>
              <a:t>"</a:t>
            </a:r>
            <a:endParaRPr/>
          </a:p>
        </p:txBody>
      </p:sp>
      <p:sp>
        <p:nvSpPr>
          <p:cNvPr id="1857" name="Google Shape;1857;p122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Functional Requirements </a:t>
            </a:r>
            <a:endParaRPr/>
          </a:p>
        </p:txBody>
      </p:sp>
      <p:sp>
        <p:nvSpPr>
          <p:cNvPr id="1858" name="Google Shape;1858;p122"/>
          <p:cNvSpPr txBox="1"/>
          <p:nvPr>
            <p:ph idx="2" type="body"/>
          </p:nvPr>
        </p:nvSpPr>
        <p:spPr>
          <a:xfrm>
            <a:off x="135731" y="1194361"/>
            <a:ext cx="5930531" cy="3489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1" lang="en-US"/>
              <a:t>User Login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1" lang="en-US"/>
              <a:t>Register New User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1" lang="en-US"/>
              <a:t>Search Jobs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1" lang="en-US"/>
              <a:t>Upload Resume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1" lang="en-US"/>
              <a:t> Admin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1" lang="en-US"/>
              <a:t>Manage Users and Employers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1" lang="en-US"/>
              <a:t>Manage jobs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1" lang="en-US"/>
              <a:t>Manage details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1"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 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2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11111"/>
              <a:buFont typeface="Public Sans"/>
              <a:buNone/>
            </a:pPr>
            <a:r>
              <a:rPr lang="en-US"/>
              <a:t>SRS for “</a:t>
            </a:r>
            <a:r>
              <a:rPr lang="en-US" sz="1800"/>
              <a:t>JOB SEARCH WEBSITE </a:t>
            </a:r>
            <a:r>
              <a:rPr lang="en-US"/>
              <a:t>"</a:t>
            </a:r>
            <a:endParaRPr/>
          </a:p>
        </p:txBody>
      </p:sp>
      <p:sp>
        <p:nvSpPr>
          <p:cNvPr id="1864" name="Google Shape;1864;p123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Non Functional Requirements </a:t>
            </a:r>
            <a:endParaRPr/>
          </a:p>
        </p:txBody>
      </p:sp>
      <p:sp>
        <p:nvSpPr>
          <p:cNvPr id="1865" name="Google Shape;1865;p123"/>
          <p:cNvSpPr txBox="1"/>
          <p:nvPr>
            <p:ph idx="2" type="body"/>
          </p:nvPr>
        </p:nvSpPr>
        <p:spPr>
          <a:xfrm>
            <a:off x="135731" y="1194361"/>
            <a:ext cx="5930531" cy="3489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1" lang="en-US"/>
              <a:t>Efficiency Requirement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1" lang="en-US"/>
              <a:t>Usability Requirement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1" lang="en-US"/>
              <a:t> Reliability Requirement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1" lang="en-US"/>
              <a:t>Implementation Requirement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1" lang="en-US"/>
              <a:t>Delivery Requirement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1" lang="en-US"/>
              <a:t>Database Security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1" lang="en-US"/>
              <a:t>Availability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1"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12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11111"/>
              <a:buFont typeface="Public Sans"/>
              <a:buNone/>
            </a:pPr>
            <a:r>
              <a:rPr lang="en-US"/>
              <a:t>SRS for “</a:t>
            </a:r>
            <a:r>
              <a:rPr lang="en-US" sz="1800"/>
              <a:t>JOB SEARCH WEBSITE </a:t>
            </a:r>
            <a:r>
              <a:rPr lang="en-US"/>
              <a:t>"</a:t>
            </a:r>
            <a:endParaRPr/>
          </a:p>
        </p:txBody>
      </p:sp>
      <p:sp>
        <p:nvSpPr>
          <p:cNvPr id="1871" name="Google Shape;1871;p124"/>
          <p:cNvSpPr txBox="1"/>
          <p:nvPr>
            <p:ph idx="1" type="body"/>
          </p:nvPr>
        </p:nvSpPr>
        <p:spPr>
          <a:xfrm>
            <a:off x="1339381" y="12134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Software Requirements</a:t>
            </a:r>
            <a:endParaRPr/>
          </a:p>
        </p:txBody>
      </p:sp>
      <p:sp>
        <p:nvSpPr>
          <p:cNvPr id="1872" name="Google Shape;1872;p124"/>
          <p:cNvSpPr txBox="1"/>
          <p:nvPr>
            <p:ph idx="2" type="body"/>
          </p:nvPr>
        </p:nvSpPr>
        <p:spPr>
          <a:xfrm>
            <a:off x="135731" y="1194361"/>
            <a:ext cx="5930531" cy="3489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purpose of designing the online job portal is to give the jobseekers a platform for finding a right and a satisfactory job according to their qualification. It also connects the job seekers with the major agencies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The Online job Portal System that is to be developed provides the members with jobs 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information, online applying for jobs and many other facilities. The basic scope of the 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project is given as under.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Job Seekers Area 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Agency's Area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Administrator's panel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12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11111"/>
              <a:buFont typeface="Public Sans"/>
              <a:buNone/>
            </a:pPr>
            <a:r>
              <a:rPr lang="en-US"/>
              <a:t>SRS for “</a:t>
            </a:r>
            <a:r>
              <a:rPr lang="en-US" sz="1800"/>
              <a:t>JOB SEARCH WEBSITE </a:t>
            </a:r>
            <a:r>
              <a:rPr lang="en-US"/>
              <a:t>"</a:t>
            </a:r>
            <a:endParaRPr/>
          </a:p>
        </p:txBody>
      </p:sp>
      <p:sp>
        <p:nvSpPr>
          <p:cNvPr id="1878" name="Google Shape;1878;p125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Hardware Requirements</a:t>
            </a:r>
            <a:endParaRPr/>
          </a:p>
        </p:txBody>
      </p:sp>
      <p:sp>
        <p:nvSpPr>
          <p:cNvPr id="1879" name="Google Shape;1879;p125"/>
          <p:cNvSpPr txBox="1"/>
          <p:nvPr>
            <p:ph idx="2" type="body"/>
          </p:nvPr>
        </p:nvSpPr>
        <p:spPr>
          <a:xfrm>
            <a:off x="135731" y="1194361"/>
            <a:ext cx="5930531" cy="3489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Client Side: PC (Monitor)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Server Side: PC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The member should be provided with the updated information about the jobs 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catalog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Previsions for the members to apply the job they want, if all the other required 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rules hold good.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The member is given a provision to check his account information and change 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the account information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/>
              <a:t>any time in the given valid period.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126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85" name="Google Shape;1885;p126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b="1" i="0" sz="18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86" name="Google Shape;1886;p126"/>
          <p:cNvSpPr txBox="1"/>
          <p:nvPr/>
        </p:nvSpPr>
        <p:spPr>
          <a:xfrm>
            <a:off x="698810" y="788020"/>
            <a:ext cx="2989921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Requirements Collection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of DB structure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of Front End Development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 of DB structure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Completion of Front End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of Back End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 entire app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of App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/>
          </a:p>
        </p:txBody>
      </p:sp>
      <p:sp>
        <p:nvSpPr>
          <p:cNvPr id="1887" name="Google Shape;1887;p126"/>
          <p:cNvSpPr txBox="1"/>
          <p:nvPr/>
        </p:nvSpPr>
        <p:spPr>
          <a:xfrm>
            <a:off x="698810" y="3353497"/>
            <a:ext cx="352378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task is scheduled among the members of the team according to their interest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27"/>
          <p:cNvSpPr txBox="1"/>
          <p:nvPr>
            <p:ph idx="1" type="body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3" name="Google Shape;1893;p127"/>
          <p:cNvSpPr txBox="1"/>
          <p:nvPr>
            <p:ph idx="2" type="body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4" name="Google Shape;1894;p127"/>
          <p:cNvSpPr txBox="1"/>
          <p:nvPr>
            <p:ph idx="3" type="body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5" name="Google Shape;1895;p127"/>
          <p:cNvSpPr txBox="1"/>
          <p:nvPr>
            <p:ph idx="4" type="body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6" name="Google Shape;1896;p127"/>
          <p:cNvSpPr txBox="1"/>
          <p:nvPr>
            <p:ph idx="5" type="body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7" name="Google Shape;1897;p127"/>
          <p:cNvSpPr txBox="1"/>
          <p:nvPr>
            <p:ph idx="6" type="body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8" name="Google Shape;1898;p127"/>
          <p:cNvSpPr txBox="1"/>
          <p:nvPr>
            <p:ph idx="7" type="body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9" name="Google Shape;1899;p127"/>
          <p:cNvSpPr txBox="1"/>
          <p:nvPr>
            <p:ph idx="8" type="body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0" name="Google Shape;1900;p127"/>
          <p:cNvSpPr txBox="1"/>
          <p:nvPr>
            <p:ph idx="9" type="body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01" name="Google Shape;1901;p12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i="0" sz="24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